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2" r:id="rId3"/>
    <p:sldId id="264" r:id="rId4"/>
    <p:sldId id="265" r:id="rId5"/>
    <p:sldId id="266" r:id="rId6"/>
    <p:sldId id="267" r:id="rId7"/>
    <p:sldId id="270" r:id="rId8"/>
    <p:sldId id="268" r:id="rId9"/>
    <p:sldId id="269" r:id="rId10"/>
    <p:sldId id="271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10.12.2021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10.12.2021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10.12.2021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10.12.2021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10.12.2021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10.12.2021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10.12.2021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10.12.2021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10.12.2021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10.12.2021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10.12.2021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10.12.2021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10.12.2021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10.12.2021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CF3ED8-F365-4712-B474-3CFE9007E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63"/>
            <a:ext cx="10985193" cy="68692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613546"/>
            <a:ext cx="4775075" cy="1630907"/>
          </a:xfrm>
        </p:spPr>
        <p:txBody>
          <a:bodyPr rtlCol="0">
            <a:noAutofit/>
          </a:bodyPr>
          <a:lstStyle/>
          <a:p>
            <a:r>
              <a:rPr lang="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Экспресс-методы снятия психоэмоциоанльного напряжения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E8328DD-B274-43F2-A066-39FE5B90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10.12.2021</a:t>
            </a:fld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2D658B8-47F7-4728-BA5D-EE0683D9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юмора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BD1564-26CB-4878-BF6D-193199719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42" y="1869955"/>
            <a:ext cx="6975715" cy="43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9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53098-7971-4F11-A60A-CC2782C0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B6C464-1889-47E1-9161-5260DB8E8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Счет: 1, 2, 3, 4.</a:t>
            </a:r>
          </a:p>
          <a:p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328DD-B274-43F2-A066-39FE5B90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10.12.2021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A5508A-2989-4D7F-A8FF-3303A3337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17" y="2983924"/>
            <a:ext cx="4587766" cy="305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5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53098-7971-4F11-A60A-CC2782C0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B6C464-1889-47E1-9161-5260DB8E8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112286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Wim Hof</a:t>
            </a:r>
          </a:p>
          <a:p>
            <a:endParaRPr lang="en-US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противопоказания</a:t>
            </a:r>
          </a:p>
          <a:p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328DD-B274-43F2-A066-39FE5B90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10.12.2021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C4DD71B-43A6-4179-8766-2B5070AF6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75" y="2103120"/>
            <a:ext cx="5926084" cy="333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61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53098-7971-4F11-A60A-CC2782C0D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28551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релаксация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B6C464-1889-47E1-9161-5260DB8E8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3615559" cy="3849624"/>
          </a:xfrm>
        </p:spPr>
        <p:txBody>
          <a:bodyPr>
            <a:normAutofit/>
          </a:bodyPr>
          <a:lstStyle/>
          <a:p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328DD-B274-43F2-A066-39FE5B90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10.12.2021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F98119-840A-4169-8C76-3BD3C4EFD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35" y="2243371"/>
            <a:ext cx="5958052" cy="39720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1D84B0-3D9D-464D-A391-F82C1D5BF50C}"/>
              </a:ext>
            </a:extLst>
          </p:cNvPr>
          <p:cNvSpPr txBox="1"/>
          <p:nvPr/>
        </p:nvSpPr>
        <p:spPr>
          <a:xfrm>
            <a:off x="495957" y="1519553"/>
            <a:ext cx="475724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53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лечь или сесть удобно и постараться</a:t>
            </a:r>
            <a:r>
              <a:rPr lang="ru-RU" sz="2000" b="0" i="0" dirty="0">
                <a:solidFill>
                  <a:srgbClr val="53525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прочувствовать все мышцы своего тела. Сосредоточьтесь на выражении своего лица и положении тела. Если почувствуете излишнее мышечное напряжение в какой-либо части тела (например, в правой руке), то напрягайте, а затем расслаблять различные группы мышц этой части тела (напрячь и расслабить бицепсы, мышцы предплечья и </a:t>
            </a:r>
            <a:r>
              <a:rPr lang="ru-RU" sz="2000" b="0" i="0" dirty="0" err="1">
                <a:solidFill>
                  <a:srgbClr val="53525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000" b="0" i="0" dirty="0">
                <a:solidFill>
                  <a:srgbClr val="53525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.). Попробуйте почувствовать свое тело и как оно расслабляется. Эту методику можно отрабатывать и в воображаемой стрессовой ситуации. Повторяйте упражнение один раз в неделю.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71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53098-7971-4F11-A60A-CC2782C0D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28551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B6C464-1889-47E1-9161-5260DB8E8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1145"/>
            <a:ext cx="6189994" cy="4281599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>
                <a:solidFill>
                  <a:srgbClr val="53525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данного упражнения хорошо подходить упражнение концентрации на вещах, которые окружают Вас в данный момент. Оглянитесь вокруг и внимательно осмотрите помещение, в котором вы находитесь. Сконцентрируйтесь на вещать одинакового цвета, например, запомните все белого цвета. Закрепите белый цвет с ассоциацией белого молока, белых облаков и т.д. После, соберите все предметы один за другим, останавливаясь отдельно на каждом предмете. Упражнение поможет вам отвлечься от эмоционального напряжения. Внимание будет отвлечено на рациональное восприятие окружающей обстановки.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328DD-B274-43F2-A066-39FE5B90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10.12.2021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AA4380-3526-4032-BBF9-DAC93C239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43" y="4027932"/>
            <a:ext cx="3962400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6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53098-7971-4F11-A60A-CC2782C0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обстановки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B6C464-1889-47E1-9161-5260DB8E8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328DD-B274-43F2-A066-39FE5B90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10.12.2021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EEE3CF-3B88-403E-81E5-6F014AFEE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97" y="1787613"/>
            <a:ext cx="4380186" cy="4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53098-7971-4F11-A60A-CC2782C0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B6C464-1889-47E1-9161-5260DB8E8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328DD-B274-43F2-A066-39FE5B90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10.12.2021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7060C8-0D3E-498D-AC15-F09204D7B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77" y="1779660"/>
            <a:ext cx="6645312" cy="443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5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B6C464-1889-47E1-9161-5260DB8E8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16330"/>
            <a:ext cx="10058400" cy="5136414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Музыка.</a:t>
            </a:r>
          </a:p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</a:t>
            </a:r>
          </a:p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Наведение порядка</a:t>
            </a:r>
          </a:p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Теплый душ</a:t>
            </a:r>
          </a:p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Побездельничать</a:t>
            </a:r>
          </a:p>
          <a:p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328DD-B274-43F2-A066-39FE5B90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10.12.2021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361193-8834-4479-A0B4-639D3BA54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80821"/>
            <a:ext cx="5306975" cy="3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6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53098-7971-4F11-A60A-CC2782C0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B6C464-1889-47E1-9161-5260DB8E8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328DD-B274-43F2-A066-39FE5B90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10.12.2021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6FED5-9C99-470C-9C2C-1A242F868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01" y="1845821"/>
            <a:ext cx="7716038" cy="41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52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55</TotalTime>
  <Words>226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Garamond</vt:lpstr>
      <vt:lpstr>Times New Roman</vt:lpstr>
      <vt:lpstr>СавонVTI</vt:lpstr>
      <vt:lpstr>Экспресс-методы снятия психоэмоциоанльного напряжения</vt:lpstr>
      <vt:lpstr>Дыхательные упражнения</vt:lpstr>
      <vt:lpstr>Дыхательные упражнения</vt:lpstr>
      <vt:lpstr>Быстрая релаксация</vt:lpstr>
      <vt:lpstr>Концентрация</vt:lpstr>
      <vt:lpstr>Смена обстановки</vt:lpstr>
      <vt:lpstr>Общение</vt:lpstr>
      <vt:lpstr>Презентация PowerPoint</vt:lpstr>
      <vt:lpstr>Арифметика</vt:lpstr>
      <vt:lpstr>Чувство юмора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Экспресс-методы снятия психоэмоциоанльного напряжения</dc:title>
  <dc:creator>Павел Коновалов</dc:creator>
  <cp:lastModifiedBy>Павел Коновалов</cp:lastModifiedBy>
  <cp:revision>2</cp:revision>
  <dcterms:created xsi:type="dcterms:W3CDTF">2021-12-10T02:03:47Z</dcterms:created>
  <dcterms:modified xsi:type="dcterms:W3CDTF">2021-12-10T02:59:11Z</dcterms:modified>
</cp:coreProperties>
</file>